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522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744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1103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409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5472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1447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2999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166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3056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4787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9457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76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776AC-2DBF-4DCC-B2A9-E9C20818B880}" type="datetimeFigureOut">
              <a:rPr lang="ru-RU" smtClean="0"/>
              <a:t>22.04.2021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86A7F-5489-42C6-AC76-575E97DF87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93763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568" y="2492896"/>
            <a:ext cx="7772400" cy="1470025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Dark Quest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004048" y="3886200"/>
            <a:ext cx="3096344" cy="1752600"/>
          </a:xfrm>
        </p:spPr>
        <p:txBody>
          <a:bodyPr>
            <a:noAutofit/>
          </a:bodyPr>
          <a:lstStyle/>
          <a:p>
            <a:pPr algn="l"/>
            <a:r>
              <a:rPr lang="ru-RU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</a:t>
            </a:r>
          </a:p>
          <a:p>
            <a:pPr algn="l"/>
            <a:r>
              <a:rPr lang="ru-RU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Шевченко </a:t>
            </a:r>
            <a:r>
              <a:rPr lang="ru-RU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Будимир</a:t>
            </a:r>
            <a:endParaRPr lang="ru-RU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Шувалов Фёдор</a:t>
            </a:r>
          </a:p>
          <a:p>
            <a:pPr algn="l"/>
            <a:r>
              <a:rPr lang="ru-RU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Мидерос-Вака</a:t>
            </a: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Анатолий</a:t>
            </a:r>
          </a:p>
        </p:txBody>
      </p:sp>
    </p:spTree>
    <p:extLst>
      <p:ext uri="{BB962C8B-B14F-4D97-AF65-F5344CB8AC3E}">
        <p14:creationId xmlns:p14="http://schemas.microsoft.com/office/powerpoint/2010/main" val="4012447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Авторизация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35" y="2204863"/>
            <a:ext cx="7920880" cy="3877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6074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Главное меню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https://cdn.discordapp.com/attachments/830501380895539234/833807415144218674/unkn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15294"/>
            <a:ext cx="8605586" cy="4618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034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Карта локаций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cdn.discordapp.com/attachments/830501380895539234/833807377354457108/unkn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938915"/>
            <a:ext cx="8064896" cy="4323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1382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Персонаж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11" y="1700808"/>
            <a:ext cx="8374661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2894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916832"/>
            <a:ext cx="8794699" cy="4287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5681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Помощь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52" y="1700808"/>
            <a:ext cx="8245262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4347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Использованные классы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5536" y="1700808"/>
            <a:ext cx="81369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c</a:t>
            </a:r>
            <a:r>
              <a:rPr lang="ru-RU" sz="2400" dirty="0" err="1" smtClean="0"/>
              <a:t>lass</a:t>
            </a:r>
            <a:r>
              <a:rPr lang="ru-RU" sz="2400" dirty="0" smtClean="0"/>
              <a:t> </a:t>
            </a:r>
            <a:r>
              <a:rPr lang="ru-RU" sz="2400" dirty="0" err="1"/>
              <a:t>Monster</a:t>
            </a:r>
            <a:r>
              <a:rPr lang="ru-RU" sz="2400" dirty="0"/>
              <a:t> – отвечает за монстров(противников) </a:t>
            </a:r>
            <a:r>
              <a:rPr lang="ru-RU" sz="2400" dirty="0" smtClean="0"/>
              <a:t>игрока</a:t>
            </a:r>
          </a:p>
          <a:p>
            <a:r>
              <a:rPr lang="en-US" sz="2400" dirty="0" err="1"/>
              <a:t>c</a:t>
            </a:r>
            <a:r>
              <a:rPr lang="ru-RU" sz="2400" dirty="0" err="1" smtClean="0"/>
              <a:t>lass</a:t>
            </a:r>
            <a:r>
              <a:rPr lang="ru-RU" sz="2400" dirty="0" smtClean="0"/>
              <a:t> </a:t>
            </a:r>
            <a:r>
              <a:rPr lang="ru-RU" sz="2400" dirty="0" err="1"/>
              <a:t>Hero</a:t>
            </a:r>
            <a:r>
              <a:rPr lang="ru-RU" sz="2400" dirty="0"/>
              <a:t> – отвечает за героя на игровом </a:t>
            </a:r>
            <a:r>
              <a:rPr lang="ru-RU" sz="2400" dirty="0" smtClean="0"/>
              <a:t>поле</a:t>
            </a:r>
          </a:p>
          <a:p>
            <a:r>
              <a:rPr lang="en-US" sz="2400" dirty="0" err="1"/>
              <a:t>c</a:t>
            </a:r>
            <a:r>
              <a:rPr lang="ru-RU" sz="2400" dirty="0" err="1" smtClean="0"/>
              <a:t>lass</a:t>
            </a:r>
            <a:r>
              <a:rPr lang="ru-RU" sz="2400" dirty="0" smtClean="0"/>
              <a:t> </a:t>
            </a:r>
            <a:r>
              <a:rPr lang="ru-RU" sz="2400" dirty="0" err="1"/>
              <a:t>LoginForm</a:t>
            </a:r>
            <a:r>
              <a:rPr lang="ru-RU" sz="2400" dirty="0"/>
              <a:t> – отвечает за </a:t>
            </a:r>
            <a:r>
              <a:rPr lang="ru-RU" sz="2400" dirty="0" smtClean="0"/>
              <a:t>вход</a:t>
            </a:r>
          </a:p>
          <a:p>
            <a:r>
              <a:rPr lang="en-US" sz="2400" dirty="0" err="1"/>
              <a:t>c</a:t>
            </a:r>
            <a:r>
              <a:rPr lang="ru-RU" sz="2400" dirty="0" err="1" smtClean="0"/>
              <a:t>lass</a:t>
            </a:r>
            <a:r>
              <a:rPr lang="ru-RU" sz="2400" dirty="0" smtClean="0"/>
              <a:t> </a:t>
            </a:r>
            <a:r>
              <a:rPr lang="ru-RU" sz="2400" dirty="0" err="1"/>
              <a:t>RegisterForm</a:t>
            </a:r>
            <a:r>
              <a:rPr lang="ru-RU" sz="2400" dirty="0"/>
              <a:t> – отвечает за </a:t>
            </a:r>
            <a:r>
              <a:rPr lang="ru-RU" sz="2400" dirty="0" smtClean="0"/>
              <a:t>регистрацию</a:t>
            </a:r>
          </a:p>
          <a:p>
            <a:r>
              <a:rPr lang="en-US" sz="2400" dirty="0" err="1"/>
              <a:t>c</a:t>
            </a:r>
            <a:r>
              <a:rPr lang="ru-RU" sz="2400" dirty="0" err="1" smtClean="0"/>
              <a:t>lass</a:t>
            </a:r>
            <a:r>
              <a:rPr lang="ru-RU" sz="2400" dirty="0" smtClean="0"/>
              <a:t> </a:t>
            </a:r>
            <a:r>
              <a:rPr lang="ru-RU" sz="2400" dirty="0" err="1" smtClean="0"/>
              <a:t>User</a:t>
            </a:r>
            <a:r>
              <a:rPr lang="ru-RU" sz="2400" dirty="0" smtClean="0"/>
              <a:t> – </a:t>
            </a:r>
            <a:r>
              <a:rPr lang="ru-RU" sz="2400" dirty="0"/>
              <a:t>отвечает за </a:t>
            </a:r>
            <a:r>
              <a:rPr lang="ru-RU" sz="2400" dirty="0" smtClean="0"/>
              <a:t>пользователя</a:t>
            </a:r>
          </a:p>
          <a:p>
            <a:r>
              <a:rPr lang="en-US" sz="2400" dirty="0" smtClean="0"/>
              <a:t>c</a:t>
            </a:r>
            <a:r>
              <a:rPr lang="ru-RU" sz="2400" dirty="0" err="1"/>
              <a:t>lass</a:t>
            </a:r>
            <a:r>
              <a:rPr lang="ru-RU" sz="2400" dirty="0"/>
              <a:t> </a:t>
            </a:r>
            <a:r>
              <a:rPr lang="en-US" sz="2400" dirty="0"/>
              <a:t>Location</a:t>
            </a:r>
            <a:r>
              <a:rPr lang="ru-RU" sz="2400" dirty="0"/>
              <a:t> – отвечает за </a:t>
            </a:r>
            <a:r>
              <a:rPr lang="ru-RU" sz="2400" dirty="0" smtClean="0"/>
              <a:t>локации в </a:t>
            </a:r>
            <a:r>
              <a:rPr lang="ru-RU" sz="2400" dirty="0" err="1" smtClean="0"/>
              <a:t>данже</a:t>
            </a:r>
            <a:endParaRPr lang="ru-RU" sz="2400" dirty="0"/>
          </a:p>
          <a:p>
            <a:r>
              <a:rPr lang="en-US" sz="2400" dirty="0" smtClean="0"/>
              <a:t>c</a:t>
            </a:r>
            <a:r>
              <a:rPr lang="ru-RU" sz="2400" dirty="0" err="1" smtClean="0"/>
              <a:t>lass</a:t>
            </a:r>
            <a:r>
              <a:rPr lang="ru-RU" sz="2400" dirty="0" smtClean="0"/>
              <a:t> </a:t>
            </a:r>
            <a:r>
              <a:rPr lang="en-US" sz="2400" dirty="0" smtClean="0"/>
              <a:t>Event</a:t>
            </a:r>
            <a:r>
              <a:rPr lang="ru-RU" sz="2400" dirty="0" smtClean="0"/>
              <a:t> </a:t>
            </a:r>
            <a:r>
              <a:rPr lang="ru-RU" sz="2400" dirty="0"/>
              <a:t>– отвечает за </a:t>
            </a:r>
            <a:r>
              <a:rPr lang="ru-RU" sz="2400" dirty="0" smtClean="0"/>
              <a:t>события в локациях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6651227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78</Words>
  <Application>Microsoft Office PowerPoint</Application>
  <PresentationFormat>Экран (4:3)</PresentationFormat>
  <Paragraphs>19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Dark Quest</vt:lpstr>
      <vt:lpstr>Авторизация</vt:lpstr>
      <vt:lpstr>Главное меню</vt:lpstr>
      <vt:lpstr>Карта локаций</vt:lpstr>
      <vt:lpstr>Персонаж</vt:lpstr>
      <vt:lpstr>Настройки</vt:lpstr>
      <vt:lpstr>Помощь</vt:lpstr>
      <vt:lpstr>Использованные классы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Quest</dc:title>
  <dc:creator>budimirs33@gmail.com</dc:creator>
  <cp:lastModifiedBy>budimirs33@gmail.com</cp:lastModifiedBy>
  <cp:revision>4</cp:revision>
  <dcterms:created xsi:type="dcterms:W3CDTF">2021-04-19T20:46:21Z</dcterms:created>
  <dcterms:modified xsi:type="dcterms:W3CDTF">2021-04-22T14:14:32Z</dcterms:modified>
</cp:coreProperties>
</file>

<file path=docProps/thumbnail.jpeg>
</file>